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89" r:id="rId5"/>
    <p:sldId id="269" r:id="rId6"/>
    <p:sldId id="288" r:id="rId7"/>
    <p:sldId id="290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C7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erks-van Hoof, K.H.Y. (Yvette)" userId="9f838d5f-d998-4715-9d28-12f0955e4bda" providerId="ADAL" clId="{589F7224-A92D-4265-B34B-6B460557A7EE}"/>
    <pc:docChg chg="delSld modSld">
      <pc:chgData name="Klerks-van Hoof, K.H.Y. (Yvette)" userId="9f838d5f-d998-4715-9d28-12f0955e4bda" providerId="ADAL" clId="{589F7224-A92D-4265-B34B-6B460557A7EE}" dt="2023-11-28T10:35:42.296" v="1" actId="6549"/>
      <pc:docMkLst>
        <pc:docMk/>
      </pc:docMkLst>
      <pc:sldChg chg="del">
        <pc:chgData name="Klerks-van Hoof, K.H.Y. (Yvette)" userId="9f838d5f-d998-4715-9d28-12f0955e4bda" providerId="ADAL" clId="{589F7224-A92D-4265-B34B-6B460557A7EE}" dt="2023-11-24T10:45:19.953" v="0" actId="47"/>
        <pc:sldMkLst>
          <pc:docMk/>
          <pc:sldMk cId="3995280612" sldId="258"/>
        </pc:sldMkLst>
      </pc:sldChg>
      <pc:sldChg chg="del">
        <pc:chgData name="Klerks-van Hoof, K.H.Y. (Yvette)" userId="9f838d5f-d998-4715-9d28-12f0955e4bda" providerId="ADAL" clId="{589F7224-A92D-4265-B34B-6B460557A7EE}" dt="2023-11-24T10:45:19.953" v="0" actId="47"/>
        <pc:sldMkLst>
          <pc:docMk/>
          <pc:sldMk cId="299405858" sldId="259"/>
        </pc:sldMkLst>
      </pc:sldChg>
      <pc:sldChg chg="del">
        <pc:chgData name="Klerks-van Hoof, K.H.Y. (Yvette)" userId="9f838d5f-d998-4715-9d28-12f0955e4bda" providerId="ADAL" clId="{589F7224-A92D-4265-B34B-6B460557A7EE}" dt="2023-11-24T10:45:19.953" v="0" actId="47"/>
        <pc:sldMkLst>
          <pc:docMk/>
          <pc:sldMk cId="1332725171" sldId="260"/>
        </pc:sldMkLst>
      </pc:sldChg>
      <pc:sldChg chg="del">
        <pc:chgData name="Klerks-van Hoof, K.H.Y. (Yvette)" userId="9f838d5f-d998-4715-9d28-12f0955e4bda" providerId="ADAL" clId="{589F7224-A92D-4265-B34B-6B460557A7EE}" dt="2023-11-24T10:45:19.953" v="0" actId="47"/>
        <pc:sldMkLst>
          <pc:docMk/>
          <pc:sldMk cId="3848566313" sldId="261"/>
        </pc:sldMkLst>
      </pc:sldChg>
      <pc:sldChg chg="del">
        <pc:chgData name="Klerks-van Hoof, K.H.Y. (Yvette)" userId="9f838d5f-d998-4715-9d28-12f0955e4bda" providerId="ADAL" clId="{589F7224-A92D-4265-B34B-6B460557A7EE}" dt="2023-11-24T10:45:19.953" v="0" actId="47"/>
        <pc:sldMkLst>
          <pc:docMk/>
          <pc:sldMk cId="610418573" sldId="262"/>
        </pc:sldMkLst>
      </pc:sldChg>
      <pc:sldChg chg="del">
        <pc:chgData name="Klerks-van Hoof, K.H.Y. (Yvette)" userId="9f838d5f-d998-4715-9d28-12f0955e4bda" providerId="ADAL" clId="{589F7224-A92D-4265-B34B-6B460557A7EE}" dt="2023-11-24T10:45:19.953" v="0" actId="47"/>
        <pc:sldMkLst>
          <pc:docMk/>
          <pc:sldMk cId="2486337604" sldId="263"/>
        </pc:sldMkLst>
      </pc:sldChg>
      <pc:sldChg chg="del">
        <pc:chgData name="Klerks-van Hoof, K.H.Y. (Yvette)" userId="9f838d5f-d998-4715-9d28-12f0955e4bda" providerId="ADAL" clId="{589F7224-A92D-4265-B34B-6B460557A7EE}" dt="2023-11-24T10:45:19.953" v="0" actId="47"/>
        <pc:sldMkLst>
          <pc:docMk/>
          <pc:sldMk cId="596395941" sldId="264"/>
        </pc:sldMkLst>
      </pc:sldChg>
      <pc:sldChg chg="del">
        <pc:chgData name="Klerks-van Hoof, K.H.Y. (Yvette)" userId="9f838d5f-d998-4715-9d28-12f0955e4bda" providerId="ADAL" clId="{589F7224-A92D-4265-B34B-6B460557A7EE}" dt="2023-11-24T10:45:19.953" v="0" actId="47"/>
        <pc:sldMkLst>
          <pc:docMk/>
          <pc:sldMk cId="1864833318" sldId="265"/>
        </pc:sldMkLst>
      </pc:sldChg>
      <pc:sldChg chg="del">
        <pc:chgData name="Klerks-van Hoof, K.H.Y. (Yvette)" userId="9f838d5f-d998-4715-9d28-12f0955e4bda" providerId="ADAL" clId="{589F7224-A92D-4265-B34B-6B460557A7EE}" dt="2023-11-24T10:45:19.953" v="0" actId="47"/>
        <pc:sldMkLst>
          <pc:docMk/>
          <pc:sldMk cId="1748342351" sldId="270"/>
        </pc:sldMkLst>
      </pc:sldChg>
      <pc:sldChg chg="del">
        <pc:chgData name="Klerks-van Hoof, K.H.Y. (Yvette)" userId="9f838d5f-d998-4715-9d28-12f0955e4bda" providerId="ADAL" clId="{589F7224-A92D-4265-B34B-6B460557A7EE}" dt="2023-11-24T10:45:19.953" v="0" actId="47"/>
        <pc:sldMkLst>
          <pc:docMk/>
          <pc:sldMk cId="617644084" sldId="271"/>
        </pc:sldMkLst>
      </pc:sldChg>
      <pc:sldChg chg="del">
        <pc:chgData name="Klerks-van Hoof, K.H.Y. (Yvette)" userId="9f838d5f-d998-4715-9d28-12f0955e4bda" providerId="ADAL" clId="{589F7224-A92D-4265-B34B-6B460557A7EE}" dt="2023-11-24T10:45:19.953" v="0" actId="47"/>
        <pc:sldMkLst>
          <pc:docMk/>
          <pc:sldMk cId="76283579" sldId="276"/>
        </pc:sldMkLst>
      </pc:sldChg>
      <pc:sldChg chg="del">
        <pc:chgData name="Klerks-van Hoof, K.H.Y. (Yvette)" userId="9f838d5f-d998-4715-9d28-12f0955e4bda" providerId="ADAL" clId="{589F7224-A92D-4265-B34B-6B460557A7EE}" dt="2023-11-24T10:45:19.953" v="0" actId="47"/>
        <pc:sldMkLst>
          <pc:docMk/>
          <pc:sldMk cId="723881760" sldId="277"/>
        </pc:sldMkLst>
      </pc:sldChg>
      <pc:sldChg chg="del">
        <pc:chgData name="Klerks-van Hoof, K.H.Y. (Yvette)" userId="9f838d5f-d998-4715-9d28-12f0955e4bda" providerId="ADAL" clId="{589F7224-A92D-4265-B34B-6B460557A7EE}" dt="2023-11-24T10:45:19.953" v="0" actId="47"/>
        <pc:sldMkLst>
          <pc:docMk/>
          <pc:sldMk cId="2106122809" sldId="278"/>
        </pc:sldMkLst>
      </pc:sldChg>
      <pc:sldChg chg="del">
        <pc:chgData name="Klerks-van Hoof, K.H.Y. (Yvette)" userId="9f838d5f-d998-4715-9d28-12f0955e4bda" providerId="ADAL" clId="{589F7224-A92D-4265-B34B-6B460557A7EE}" dt="2023-11-24T10:45:19.953" v="0" actId="47"/>
        <pc:sldMkLst>
          <pc:docMk/>
          <pc:sldMk cId="1474488891" sldId="279"/>
        </pc:sldMkLst>
      </pc:sldChg>
      <pc:sldChg chg="del">
        <pc:chgData name="Klerks-van Hoof, K.H.Y. (Yvette)" userId="9f838d5f-d998-4715-9d28-12f0955e4bda" providerId="ADAL" clId="{589F7224-A92D-4265-B34B-6B460557A7EE}" dt="2023-11-24T10:45:19.953" v="0" actId="47"/>
        <pc:sldMkLst>
          <pc:docMk/>
          <pc:sldMk cId="1755811634" sldId="282"/>
        </pc:sldMkLst>
      </pc:sldChg>
      <pc:sldChg chg="del">
        <pc:chgData name="Klerks-van Hoof, K.H.Y. (Yvette)" userId="9f838d5f-d998-4715-9d28-12f0955e4bda" providerId="ADAL" clId="{589F7224-A92D-4265-B34B-6B460557A7EE}" dt="2023-11-24T10:45:19.953" v="0" actId="47"/>
        <pc:sldMkLst>
          <pc:docMk/>
          <pc:sldMk cId="4194702544" sldId="283"/>
        </pc:sldMkLst>
      </pc:sldChg>
      <pc:sldChg chg="del">
        <pc:chgData name="Klerks-van Hoof, K.H.Y. (Yvette)" userId="9f838d5f-d998-4715-9d28-12f0955e4bda" providerId="ADAL" clId="{589F7224-A92D-4265-B34B-6B460557A7EE}" dt="2023-11-24T10:45:19.953" v="0" actId="47"/>
        <pc:sldMkLst>
          <pc:docMk/>
          <pc:sldMk cId="3445810002" sldId="284"/>
        </pc:sldMkLst>
      </pc:sldChg>
      <pc:sldChg chg="del">
        <pc:chgData name="Klerks-van Hoof, K.H.Y. (Yvette)" userId="9f838d5f-d998-4715-9d28-12f0955e4bda" providerId="ADAL" clId="{589F7224-A92D-4265-B34B-6B460557A7EE}" dt="2023-11-24T10:45:19.953" v="0" actId="47"/>
        <pc:sldMkLst>
          <pc:docMk/>
          <pc:sldMk cId="3293870936" sldId="285"/>
        </pc:sldMkLst>
      </pc:sldChg>
      <pc:sldChg chg="del">
        <pc:chgData name="Klerks-van Hoof, K.H.Y. (Yvette)" userId="9f838d5f-d998-4715-9d28-12f0955e4bda" providerId="ADAL" clId="{589F7224-A92D-4265-B34B-6B460557A7EE}" dt="2023-11-24T10:45:19.953" v="0" actId="47"/>
        <pc:sldMkLst>
          <pc:docMk/>
          <pc:sldMk cId="3414831492" sldId="286"/>
        </pc:sldMkLst>
      </pc:sldChg>
      <pc:sldChg chg="del">
        <pc:chgData name="Klerks-van Hoof, K.H.Y. (Yvette)" userId="9f838d5f-d998-4715-9d28-12f0955e4bda" providerId="ADAL" clId="{589F7224-A92D-4265-B34B-6B460557A7EE}" dt="2023-11-24T10:45:19.953" v="0" actId="47"/>
        <pc:sldMkLst>
          <pc:docMk/>
          <pc:sldMk cId="1999014707" sldId="287"/>
        </pc:sldMkLst>
      </pc:sldChg>
      <pc:sldChg chg="modSp mod">
        <pc:chgData name="Klerks-van Hoof, K.H.Y. (Yvette)" userId="9f838d5f-d998-4715-9d28-12f0955e4bda" providerId="ADAL" clId="{589F7224-A92D-4265-B34B-6B460557A7EE}" dt="2023-11-28T10:35:42.296" v="1" actId="6549"/>
        <pc:sldMkLst>
          <pc:docMk/>
          <pc:sldMk cId="3159319930" sldId="290"/>
        </pc:sldMkLst>
        <pc:spChg chg="mod">
          <ac:chgData name="Klerks-van Hoof, K.H.Y. (Yvette)" userId="9f838d5f-d998-4715-9d28-12f0955e4bda" providerId="ADAL" clId="{589F7224-A92D-4265-B34B-6B460557A7EE}" dt="2023-11-28T10:35:42.296" v="1" actId="6549"/>
          <ac:spMkLst>
            <pc:docMk/>
            <pc:sldMk cId="3159319930" sldId="290"/>
            <ac:spMk id="3" creationId="{1A6EA9E7-24BE-57F7-90A3-F68100B93B87}"/>
          </ac:spMkLst>
        </pc:spChg>
      </pc:sldChg>
      <pc:sldChg chg="del">
        <pc:chgData name="Klerks-van Hoof, K.H.Y. (Yvette)" userId="9f838d5f-d998-4715-9d28-12f0955e4bda" providerId="ADAL" clId="{589F7224-A92D-4265-B34B-6B460557A7EE}" dt="2023-11-24T10:45:19.953" v="0" actId="47"/>
        <pc:sldMkLst>
          <pc:docMk/>
          <pc:sldMk cId="2556763275" sldId="292"/>
        </pc:sldMkLst>
      </pc:sldChg>
      <pc:sldChg chg="del">
        <pc:chgData name="Klerks-van Hoof, K.H.Y. (Yvette)" userId="9f838d5f-d998-4715-9d28-12f0955e4bda" providerId="ADAL" clId="{589F7224-A92D-4265-B34B-6B460557A7EE}" dt="2023-11-24T10:45:19.953" v="0" actId="47"/>
        <pc:sldMkLst>
          <pc:docMk/>
          <pc:sldMk cId="294556220" sldId="293"/>
        </pc:sldMkLst>
      </pc:sldChg>
      <pc:sldChg chg="del">
        <pc:chgData name="Klerks-van Hoof, K.H.Y. (Yvette)" userId="9f838d5f-d998-4715-9d28-12f0955e4bda" providerId="ADAL" clId="{589F7224-A92D-4265-B34B-6B460557A7EE}" dt="2023-11-24T10:45:19.953" v="0" actId="47"/>
        <pc:sldMkLst>
          <pc:docMk/>
          <pc:sldMk cId="4253652768" sldId="294"/>
        </pc:sldMkLst>
      </pc:sldChg>
      <pc:sldChg chg="del">
        <pc:chgData name="Klerks-van Hoof, K.H.Y. (Yvette)" userId="9f838d5f-d998-4715-9d28-12f0955e4bda" providerId="ADAL" clId="{589F7224-A92D-4265-B34B-6B460557A7EE}" dt="2023-11-24T10:45:19.953" v="0" actId="47"/>
        <pc:sldMkLst>
          <pc:docMk/>
          <pc:sldMk cId="2339273466" sldId="296"/>
        </pc:sldMkLst>
      </pc:sldChg>
      <pc:sldChg chg="del">
        <pc:chgData name="Klerks-van Hoof, K.H.Y. (Yvette)" userId="9f838d5f-d998-4715-9d28-12f0955e4bda" providerId="ADAL" clId="{589F7224-A92D-4265-B34B-6B460557A7EE}" dt="2023-11-24T10:45:19.953" v="0" actId="47"/>
        <pc:sldMkLst>
          <pc:docMk/>
          <pc:sldMk cId="1499384491" sldId="297"/>
        </pc:sldMkLst>
      </pc:sldChg>
      <pc:sldChg chg="del">
        <pc:chgData name="Klerks-van Hoof, K.H.Y. (Yvette)" userId="9f838d5f-d998-4715-9d28-12f0955e4bda" providerId="ADAL" clId="{589F7224-A92D-4265-B34B-6B460557A7EE}" dt="2023-11-24T10:45:19.953" v="0" actId="47"/>
        <pc:sldMkLst>
          <pc:docMk/>
          <pc:sldMk cId="2858860898" sldId="29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CDF549-1C62-4EFF-8945-B40656E92AA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82AC660A-23E3-40AA-814A-AFD7E604FE09}">
      <dgm:prSet phldrT="[Teks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nl-NL" sz="2400" b="1" dirty="0">
              <a:latin typeface="+mn-lt"/>
              <a:cs typeface="Aldhabi" panose="020F0502020204030204" pitchFamily="2" charset="-78"/>
            </a:rPr>
            <a:t>Old English </a:t>
          </a:r>
          <a:r>
            <a:rPr lang="nl-NL" sz="2400" b="1" dirty="0" err="1">
              <a:latin typeface="+mn-lt"/>
              <a:cs typeface="Aldhabi" panose="020F0502020204030204" pitchFamily="2" charset="-78"/>
            </a:rPr>
            <a:t>Period</a:t>
          </a:r>
          <a:endParaRPr lang="nl-NL" sz="2400" b="1" dirty="0">
            <a:latin typeface="+mn-lt"/>
            <a:cs typeface="Aldhabi" panose="020F0502020204030204" pitchFamily="2" charset="-78"/>
          </a:endParaRPr>
        </a:p>
        <a:p>
          <a:r>
            <a:rPr lang="nl-NL" sz="2400" b="1" dirty="0">
              <a:latin typeface="+mn-lt"/>
            </a:rPr>
            <a:t>500-1066</a:t>
          </a:r>
        </a:p>
      </dgm:t>
    </dgm:pt>
    <dgm:pt modelId="{1B42810E-2C9B-4C5C-9FFD-DF0ADE4F4201}" type="parTrans" cxnId="{5D583BC1-8AE0-4B7A-AE86-CEBBEA250D9D}">
      <dgm:prSet/>
      <dgm:spPr/>
      <dgm:t>
        <a:bodyPr/>
        <a:lstStyle/>
        <a:p>
          <a:endParaRPr lang="nl-NL"/>
        </a:p>
      </dgm:t>
    </dgm:pt>
    <dgm:pt modelId="{87D74BCD-3A92-4EB4-A498-172DF1D31502}" type="sibTrans" cxnId="{5D583BC1-8AE0-4B7A-AE86-CEBBEA250D9D}">
      <dgm:prSet/>
      <dgm:spPr/>
      <dgm:t>
        <a:bodyPr/>
        <a:lstStyle/>
        <a:p>
          <a:endParaRPr lang="nl-NL"/>
        </a:p>
      </dgm:t>
    </dgm:pt>
    <dgm:pt modelId="{2004E9EB-180E-4F4B-8D71-88F148A2F699}">
      <dgm:prSet phldrT="[Teks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nl-NL" sz="2400" b="1" dirty="0" err="1">
              <a:latin typeface="+mn-lt"/>
            </a:rPr>
            <a:t>Middle</a:t>
          </a:r>
          <a:r>
            <a:rPr lang="nl-NL" sz="2400" b="1" dirty="0">
              <a:latin typeface="+mn-lt"/>
            </a:rPr>
            <a:t> English </a:t>
          </a:r>
          <a:r>
            <a:rPr lang="nl-NL" sz="2400" b="1" dirty="0" err="1">
              <a:latin typeface="+mn-lt"/>
            </a:rPr>
            <a:t>Period</a:t>
          </a:r>
          <a:endParaRPr lang="nl-NL" sz="2400" b="1" dirty="0">
            <a:latin typeface="+mn-lt"/>
          </a:endParaRPr>
        </a:p>
        <a:p>
          <a:r>
            <a:rPr lang="nl-NL" sz="2400" b="1" dirty="0">
              <a:latin typeface="+mn-lt"/>
            </a:rPr>
            <a:t>1066-1500</a:t>
          </a:r>
        </a:p>
      </dgm:t>
    </dgm:pt>
    <dgm:pt modelId="{ADBE80E6-0FE8-4D30-9CD2-1DA4E66CC689}" type="parTrans" cxnId="{E665E0C9-F218-43D2-882B-FF65BE1D602A}">
      <dgm:prSet/>
      <dgm:spPr/>
      <dgm:t>
        <a:bodyPr/>
        <a:lstStyle/>
        <a:p>
          <a:endParaRPr lang="nl-NL"/>
        </a:p>
      </dgm:t>
    </dgm:pt>
    <dgm:pt modelId="{A6268BFA-F942-4178-B80D-9724DAA17F61}" type="sibTrans" cxnId="{E665E0C9-F218-43D2-882B-FF65BE1D602A}">
      <dgm:prSet/>
      <dgm:spPr/>
      <dgm:t>
        <a:bodyPr/>
        <a:lstStyle/>
        <a:p>
          <a:endParaRPr lang="nl-NL"/>
        </a:p>
      </dgm:t>
    </dgm:pt>
    <dgm:pt modelId="{705E54F1-8EDC-4291-A69C-86CB4CDCA8F0}">
      <dgm:prSet phldrT="[Tekst]" custT="1"/>
      <dgm:spPr>
        <a:blipFill rotWithShape="0">
          <a:blip xmlns:r="http://schemas.openxmlformats.org/officeDocument/2006/relationships" r:embed="rId3"/>
          <a:srcRect/>
          <a:stretch>
            <a:fillRect t="-150000" b="-150000"/>
          </a:stretch>
        </a:blipFill>
      </dgm:spPr>
      <dgm:t>
        <a:bodyPr/>
        <a:lstStyle/>
        <a:p>
          <a:r>
            <a:rPr lang="nl-NL" sz="2400" b="1" dirty="0">
              <a:solidFill>
                <a:schemeClr val="tx1"/>
              </a:solidFill>
              <a:latin typeface="+mn-lt"/>
            </a:rPr>
            <a:t>Renaissance</a:t>
          </a:r>
        </a:p>
        <a:p>
          <a:r>
            <a:rPr lang="nl-NL" sz="2400" b="1" dirty="0">
              <a:solidFill>
                <a:schemeClr val="tx1"/>
              </a:solidFill>
              <a:latin typeface="+mn-lt"/>
            </a:rPr>
            <a:t>1500-1660</a:t>
          </a:r>
        </a:p>
      </dgm:t>
    </dgm:pt>
    <dgm:pt modelId="{B4F735F4-91FE-4C6E-9DED-080BC315E0B7}" type="parTrans" cxnId="{03E18616-87A5-4263-82E0-21F266568729}">
      <dgm:prSet/>
      <dgm:spPr/>
      <dgm:t>
        <a:bodyPr/>
        <a:lstStyle/>
        <a:p>
          <a:endParaRPr lang="nl-NL"/>
        </a:p>
      </dgm:t>
    </dgm:pt>
    <dgm:pt modelId="{8FC62DE8-8E9A-4E73-B3D0-E018233D8569}" type="sibTrans" cxnId="{03E18616-87A5-4263-82E0-21F266568729}">
      <dgm:prSet/>
      <dgm:spPr/>
      <dgm:t>
        <a:bodyPr/>
        <a:lstStyle/>
        <a:p>
          <a:endParaRPr lang="nl-NL"/>
        </a:p>
      </dgm:t>
    </dgm:pt>
    <dgm:pt modelId="{DB7DC724-0DF7-49B2-97A1-84A4021BA37D}">
      <dgm:prSet phldrT="[Teks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nl-NL" sz="2400" b="1" dirty="0">
              <a:latin typeface="+mn-lt"/>
            </a:rPr>
            <a:t>The </a:t>
          </a:r>
          <a:r>
            <a:rPr lang="nl-NL" sz="2400" b="1" dirty="0" err="1">
              <a:latin typeface="+mn-lt"/>
            </a:rPr>
            <a:t>Regency</a:t>
          </a:r>
          <a:endParaRPr lang="nl-NL" sz="2400" b="1" dirty="0">
            <a:latin typeface="+mn-lt"/>
          </a:endParaRPr>
        </a:p>
        <a:p>
          <a:r>
            <a:rPr lang="nl-NL" sz="2400" b="1" dirty="0">
              <a:latin typeface="+mn-lt"/>
            </a:rPr>
            <a:t>1811-1820</a:t>
          </a:r>
        </a:p>
      </dgm:t>
    </dgm:pt>
    <dgm:pt modelId="{DCB2A6CA-221C-466E-B241-7BE2C3382D2B}" type="parTrans" cxnId="{7499801F-B967-4C05-B4D2-8E07F179DADF}">
      <dgm:prSet/>
      <dgm:spPr/>
      <dgm:t>
        <a:bodyPr/>
        <a:lstStyle/>
        <a:p>
          <a:endParaRPr lang="nl-NL"/>
        </a:p>
      </dgm:t>
    </dgm:pt>
    <dgm:pt modelId="{26AA5B5C-F39D-4E69-8097-CB4D2ACBD7BE}" type="sibTrans" cxnId="{7499801F-B967-4C05-B4D2-8E07F179DADF}">
      <dgm:prSet/>
      <dgm:spPr/>
      <dgm:t>
        <a:bodyPr/>
        <a:lstStyle/>
        <a:p>
          <a:endParaRPr lang="nl-NL"/>
        </a:p>
      </dgm:t>
    </dgm:pt>
    <dgm:pt modelId="{FA415B20-84E1-41DE-BBA5-36F6786D91FA}">
      <dgm:prSet phldrT="[Tekst]" custT="1"/>
      <dgm:spPr>
        <a:blipFill rotWithShape="0">
          <a:blip xmlns:r="http://schemas.openxmlformats.org/officeDocument/2006/relationships" r:embed="rId5"/>
          <a:stretch>
            <a:fillRect t="-150000" b="-150000"/>
          </a:stretch>
        </a:blipFill>
      </dgm:spPr>
      <dgm:t>
        <a:bodyPr/>
        <a:lstStyle/>
        <a:p>
          <a:r>
            <a:rPr lang="nl-NL" sz="2400" b="1" dirty="0" err="1">
              <a:latin typeface="+mn-lt"/>
            </a:rPr>
            <a:t>Romantic</a:t>
          </a:r>
          <a:r>
            <a:rPr lang="nl-NL" sz="2400" b="1" dirty="0">
              <a:latin typeface="+mn-lt"/>
            </a:rPr>
            <a:t> </a:t>
          </a:r>
          <a:r>
            <a:rPr lang="nl-NL" sz="2400" b="1" dirty="0" err="1">
              <a:latin typeface="+mn-lt"/>
            </a:rPr>
            <a:t>Period</a:t>
          </a:r>
          <a:endParaRPr lang="nl-NL" sz="2400" b="1" dirty="0">
            <a:latin typeface="+mn-lt"/>
          </a:endParaRPr>
        </a:p>
        <a:p>
          <a:r>
            <a:rPr lang="nl-NL" sz="2400" b="1" dirty="0">
              <a:latin typeface="+mn-lt"/>
            </a:rPr>
            <a:t>1798-1870</a:t>
          </a:r>
        </a:p>
      </dgm:t>
    </dgm:pt>
    <dgm:pt modelId="{6B27CD26-D604-4EA2-BA8D-84CFC7B92401}" type="parTrans" cxnId="{0ACA10CB-87F1-4A1F-A478-3DED3E850FEF}">
      <dgm:prSet/>
      <dgm:spPr/>
      <dgm:t>
        <a:bodyPr/>
        <a:lstStyle/>
        <a:p>
          <a:endParaRPr lang="nl-NL"/>
        </a:p>
      </dgm:t>
    </dgm:pt>
    <dgm:pt modelId="{3A3A4B2A-8831-4E59-970C-A2BE21FB989E}" type="sibTrans" cxnId="{0ACA10CB-87F1-4A1F-A478-3DED3E850FEF}">
      <dgm:prSet/>
      <dgm:spPr/>
      <dgm:t>
        <a:bodyPr/>
        <a:lstStyle/>
        <a:p>
          <a:endParaRPr lang="nl-NL"/>
        </a:p>
      </dgm:t>
    </dgm:pt>
    <dgm:pt modelId="{D3CFABA5-C131-4CAA-9396-EF197E7D0309}">
      <dgm:prSet phldrT="[Tekst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nl-NL" sz="2400" b="1" dirty="0">
              <a:latin typeface="+mn-lt"/>
            </a:rPr>
            <a:t>Age of </a:t>
          </a:r>
          <a:r>
            <a:rPr lang="nl-NL" sz="2400" b="1" dirty="0" err="1">
              <a:latin typeface="+mn-lt"/>
            </a:rPr>
            <a:t>Reason</a:t>
          </a:r>
          <a:endParaRPr lang="nl-NL" sz="2400" b="1" dirty="0">
            <a:latin typeface="+mn-lt"/>
          </a:endParaRPr>
        </a:p>
        <a:p>
          <a:r>
            <a:rPr lang="nl-NL" sz="2400" b="1" dirty="0" err="1">
              <a:latin typeface="+mn-lt"/>
            </a:rPr>
            <a:t>Enlightenment</a:t>
          </a:r>
          <a:endParaRPr lang="nl-NL" sz="2400" b="1" dirty="0">
            <a:latin typeface="+mn-lt"/>
          </a:endParaRPr>
        </a:p>
        <a:p>
          <a:r>
            <a:rPr lang="nl-NL" sz="2400" b="1" dirty="0">
              <a:latin typeface="+mn-lt"/>
            </a:rPr>
            <a:t>1660-1800</a:t>
          </a:r>
          <a:endParaRPr lang="nl-NL" sz="2000" b="1" dirty="0">
            <a:latin typeface="+mn-lt"/>
          </a:endParaRPr>
        </a:p>
      </dgm:t>
    </dgm:pt>
    <dgm:pt modelId="{92B552EE-8567-4712-99DD-35C2C589B988}" type="parTrans" cxnId="{9F0E4AB1-06C5-497D-9CDA-B7CFBC98001C}">
      <dgm:prSet/>
      <dgm:spPr/>
      <dgm:t>
        <a:bodyPr/>
        <a:lstStyle/>
        <a:p>
          <a:endParaRPr lang="nl-NL"/>
        </a:p>
      </dgm:t>
    </dgm:pt>
    <dgm:pt modelId="{99F43C12-2C2A-4AC2-98AA-1F1F0B3AB228}" type="sibTrans" cxnId="{9F0E4AB1-06C5-497D-9CDA-B7CFBC98001C}">
      <dgm:prSet/>
      <dgm:spPr/>
      <dgm:t>
        <a:bodyPr/>
        <a:lstStyle/>
        <a:p>
          <a:endParaRPr lang="nl-NL"/>
        </a:p>
      </dgm:t>
    </dgm:pt>
    <dgm:pt modelId="{86CF2D62-414D-452D-AB8D-A15849D6EF42}">
      <dgm:prSet phldrT="[Tekst]"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nl-NL" sz="2400" b="1" dirty="0" err="1">
              <a:latin typeface="+mn-lt"/>
            </a:rPr>
            <a:t>Victorian</a:t>
          </a:r>
          <a:r>
            <a:rPr lang="nl-NL" sz="2400" b="1" dirty="0">
              <a:latin typeface="+mn-lt"/>
            </a:rPr>
            <a:t> </a:t>
          </a:r>
          <a:r>
            <a:rPr lang="nl-NL" sz="2400" b="1" dirty="0" err="1">
              <a:latin typeface="+mn-lt"/>
            </a:rPr>
            <a:t>Period</a:t>
          </a:r>
          <a:r>
            <a:rPr lang="nl-NL" sz="2400" b="1" dirty="0">
              <a:latin typeface="+mn-lt"/>
            </a:rPr>
            <a:t> </a:t>
          </a:r>
        </a:p>
        <a:p>
          <a:r>
            <a:rPr lang="nl-NL" sz="2400" b="1" dirty="0">
              <a:latin typeface="+mn-lt"/>
            </a:rPr>
            <a:t>1830-1900</a:t>
          </a:r>
        </a:p>
      </dgm:t>
    </dgm:pt>
    <dgm:pt modelId="{8B3A7E44-30F3-435C-B7BD-16E611CB755E}" type="parTrans" cxnId="{ABB80DFD-FA9C-4F75-B855-66B786F87C03}">
      <dgm:prSet/>
      <dgm:spPr/>
      <dgm:t>
        <a:bodyPr/>
        <a:lstStyle/>
        <a:p>
          <a:endParaRPr lang="nl-NL"/>
        </a:p>
      </dgm:t>
    </dgm:pt>
    <dgm:pt modelId="{E5E7FA6C-E4F9-46FB-9565-C2F97F144EF2}" type="sibTrans" cxnId="{ABB80DFD-FA9C-4F75-B855-66B786F87C03}">
      <dgm:prSet/>
      <dgm:spPr/>
      <dgm:t>
        <a:bodyPr/>
        <a:lstStyle/>
        <a:p>
          <a:endParaRPr lang="nl-NL"/>
        </a:p>
      </dgm:t>
    </dgm:pt>
    <dgm:pt modelId="{83DB37F3-CA84-4D7F-836A-52AFCAE78E29}" type="pres">
      <dgm:prSet presAssocID="{71CDF549-1C62-4EFF-8945-B40656E92AA0}" presName="diagram" presStyleCnt="0">
        <dgm:presLayoutVars>
          <dgm:dir/>
          <dgm:resizeHandles val="exact"/>
        </dgm:presLayoutVars>
      </dgm:prSet>
      <dgm:spPr/>
    </dgm:pt>
    <dgm:pt modelId="{BE489BA7-A35A-48A5-AF5A-1810726CE316}" type="pres">
      <dgm:prSet presAssocID="{82AC660A-23E3-40AA-814A-AFD7E604FE09}" presName="node" presStyleLbl="node1" presStyleIdx="0" presStyleCnt="7">
        <dgm:presLayoutVars>
          <dgm:bulletEnabled val="1"/>
        </dgm:presLayoutVars>
      </dgm:prSet>
      <dgm:spPr/>
    </dgm:pt>
    <dgm:pt modelId="{2F6F522F-79BB-4314-BD5E-CDAE24D6ABE3}" type="pres">
      <dgm:prSet presAssocID="{87D74BCD-3A92-4EB4-A498-172DF1D31502}" presName="sibTrans" presStyleCnt="0"/>
      <dgm:spPr/>
    </dgm:pt>
    <dgm:pt modelId="{3FAC2EDE-C037-436E-A87B-6EE4D610ECCC}" type="pres">
      <dgm:prSet presAssocID="{2004E9EB-180E-4F4B-8D71-88F148A2F699}" presName="node" presStyleLbl="node1" presStyleIdx="1" presStyleCnt="7" custLinFactY="15667" custLinFactNeighborX="-53302" custLinFactNeighborY="100000">
        <dgm:presLayoutVars>
          <dgm:bulletEnabled val="1"/>
        </dgm:presLayoutVars>
      </dgm:prSet>
      <dgm:spPr/>
    </dgm:pt>
    <dgm:pt modelId="{BEB71498-BAB0-4C0B-AFCD-F038BC6272B7}" type="pres">
      <dgm:prSet presAssocID="{A6268BFA-F942-4178-B80D-9724DAA17F61}" presName="sibTrans" presStyleCnt="0"/>
      <dgm:spPr/>
    </dgm:pt>
    <dgm:pt modelId="{E6E39ADF-4554-41B5-87E1-F6F25E85CEA1}" type="pres">
      <dgm:prSet presAssocID="{705E54F1-8EDC-4291-A69C-86CB4CDCA8F0}" presName="node" presStyleLbl="node1" presStyleIdx="2" presStyleCnt="7" custLinFactX="-5471" custLinFactNeighborX="-100000" custLinFactNeighborY="1875">
        <dgm:presLayoutVars>
          <dgm:bulletEnabled val="1"/>
        </dgm:presLayoutVars>
      </dgm:prSet>
      <dgm:spPr/>
    </dgm:pt>
    <dgm:pt modelId="{87A8065D-578A-4BC4-93C1-A900E61F5AD1}" type="pres">
      <dgm:prSet presAssocID="{8FC62DE8-8E9A-4E73-B3D0-E018233D8569}" presName="sibTrans" presStyleCnt="0"/>
      <dgm:spPr/>
    </dgm:pt>
    <dgm:pt modelId="{649D89E5-CB15-43CB-BC0C-32346302DC43}" type="pres">
      <dgm:prSet presAssocID="{DB7DC724-0DF7-49B2-97A1-84A4021BA37D}" presName="node" presStyleLbl="node1" presStyleIdx="3" presStyleCnt="7" custLinFactY="15667" custLinFactNeighborX="-49128" custLinFactNeighborY="100000">
        <dgm:presLayoutVars>
          <dgm:bulletEnabled val="1"/>
        </dgm:presLayoutVars>
      </dgm:prSet>
      <dgm:spPr/>
    </dgm:pt>
    <dgm:pt modelId="{BC4E5B2E-4BDD-43D8-824E-D26C8C243283}" type="pres">
      <dgm:prSet presAssocID="{26AA5B5C-F39D-4E69-8097-CB4D2ACBD7BE}" presName="sibTrans" presStyleCnt="0"/>
      <dgm:spPr/>
    </dgm:pt>
    <dgm:pt modelId="{871195B3-AE0D-4802-925F-D06D115B38BF}" type="pres">
      <dgm:prSet presAssocID="{FA415B20-84E1-41DE-BBA5-36F6786D91FA}" presName="node" presStyleLbl="node1" presStyleIdx="4" presStyleCnt="7" custLinFactX="68384" custLinFactY="-15631" custLinFactNeighborX="100000" custLinFactNeighborY="-100000">
        <dgm:presLayoutVars>
          <dgm:bulletEnabled val="1"/>
        </dgm:presLayoutVars>
      </dgm:prSet>
      <dgm:spPr/>
    </dgm:pt>
    <dgm:pt modelId="{AF67786E-6B96-4E62-AF52-42236D3D400B}" type="pres">
      <dgm:prSet presAssocID="{3A3A4B2A-8831-4E59-970C-A2BE21FB989E}" presName="sibTrans" presStyleCnt="0"/>
      <dgm:spPr/>
    </dgm:pt>
    <dgm:pt modelId="{1ED4C1C5-6D37-4EB8-81BC-5706F8CDCA6C}" type="pres">
      <dgm:prSet presAssocID="{D3CFABA5-C131-4CAA-9396-EF197E7D0309}" presName="node" presStyleLbl="node1" presStyleIdx="5" presStyleCnt="7" custLinFactNeighborX="8154" custLinFactNeighborY="-1000">
        <dgm:presLayoutVars>
          <dgm:bulletEnabled val="1"/>
        </dgm:presLayoutVars>
      </dgm:prSet>
      <dgm:spPr/>
    </dgm:pt>
    <dgm:pt modelId="{208D5BE8-62B0-4C52-9EC5-1007FE308C0D}" type="pres">
      <dgm:prSet presAssocID="{99F43C12-2C2A-4AC2-98AA-1F1F0B3AB228}" presName="sibTrans" presStyleCnt="0"/>
      <dgm:spPr/>
    </dgm:pt>
    <dgm:pt modelId="{3C366FFE-522D-493F-A3E3-B328EDEB52E9}" type="pres">
      <dgm:prSet presAssocID="{86CF2D62-414D-452D-AB8D-A15849D6EF42}" presName="node" presStyleLbl="node1" presStyleIdx="6" presStyleCnt="7" custLinFactY="-16029" custLinFactNeighborX="48412" custLinFactNeighborY="-100000">
        <dgm:presLayoutVars>
          <dgm:bulletEnabled val="1"/>
        </dgm:presLayoutVars>
      </dgm:prSet>
      <dgm:spPr/>
    </dgm:pt>
  </dgm:ptLst>
  <dgm:cxnLst>
    <dgm:cxn modelId="{03E18616-87A5-4263-82E0-21F266568729}" srcId="{71CDF549-1C62-4EFF-8945-B40656E92AA0}" destId="{705E54F1-8EDC-4291-A69C-86CB4CDCA8F0}" srcOrd="2" destOrd="0" parTransId="{B4F735F4-91FE-4C6E-9DED-080BC315E0B7}" sibTransId="{8FC62DE8-8E9A-4E73-B3D0-E018233D8569}"/>
    <dgm:cxn modelId="{7499801F-B967-4C05-B4D2-8E07F179DADF}" srcId="{71CDF549-1C62-4EFF-8945-B40656E92AA0}" destId="{DB7DC724-0DF7-49B2-97A1-84A4021BA37D}" srcOrd="3" destOrd="0" parTransId="{DCB2A6CA-221C-466E-B241-7BE2C3382D2B}" sibTransId="{26AA5B5C-F39D-4E69-8097-CB4D2ACBD7BE}"/>
    <dgm:cxn modelId="{B1B4F429-9274-4A9B-B247-03D3DD56982A}" type="presOf" srcId="{DB7DC724-0DF7-49B2-97A1-84A4021BA37D}" destId="{649D89E5-CB15-43CB-BC0C-32346302DC43}" srcOrd="0" destOrd="0" presId="urn:microsoft.com/office/officeart/2005/8/layout/default"/>
    <dgm:cxn modelId="{94328F5C-E4AD-4D3D-9DFC-F7E7D77E6EBE}" type="presOf" srcId="{705E54F1-8EDC-4291-A69C-86CB4CDCA8F0}" destId="{E6E39ADF-4554-41B5-87E1-F6F25E85CEA1}" srcOrd="0" destOrd="0" presId="urn:microsoft.com/office/officeart/2005/8/layout/default"/>
    <dgm:cxn modelId="{CD137346-E657-4124-A42C-807974DA2D7F}" type="presOf" srcId="{71CDF549-1C62-4EFF-8945-B40656E92AA0}" destId="{83DB37F3-CA84-4D7F-836A-52AFCAE78E29}" srcOrd="0" destOrd="0" presId="urn:microsoft.com/office/officeart/2005/8/layout/default"/>
    <dgm:cxn modelId="{5D619A54-0948-49FA-B637-8777D0E9BDAE}" type="presOf" srcId="{82AC660A-23E3-40AA-814A-AFD7E604FE09}" destId="{BE489BA7-A35A-48A5-AF5A-1810726CE316}" srcOrd="0" destOrd="0" presId="urn:microsoft.com/office/officeart/2005/8/layout/default"/>
    <dgm:cxn modelId="{2B50FF89-7E07-423F-8FE8-7FFA746F815E}" type="presOf" srcId="{86CF2D62-414D-452D-AB8D-A15849D6EF42}" destId="{3C366FFE-522D-493F-A3E3-B328EDEB52E9}" srcOrd="0" destOrd="0" presId="urn:microsoft.com/office/officeart/2005/8/layout/default"/>
    <dgm:cxn modelId="{3926F8A9-EE8E-4F4D-93A5-C3F042FDB588}" type="presOf" srcId="{FA415B20-84E1-41DE-BBA5-36F6786D91FA}" destId="{871195B3-AE0D-4802-925F-D06D115B38BF}" srcOrd="0" destOrd="0" presId="urn:microsoft.com/office/officeart/2005/8/layout/default"/>
    <dgm:cxn modelId="{9F0E4AB1-06C5-497D-9CDA-B7CFBC98001C}" srcId="{71CDF549-1C62-4EFF-8945-B40656E92AA0}" destId="{D3CFABA5-C131-4CAA-9396-EF197E7D0309}" srcOrd="5" destOrd="0" parTransId="{92B552EE-8567-4712-99DD-35C2C589B988}" sibTransId="{99F43C12-2C2A-4AC2-98AA-1F1F0B3AB228}"/>
    <dgm:cxn modelId="{EC86E5B9-90E0-4B9E-9319-B8F936454015}" type="presOf" srcId="{D3CFABA5-C131-4CAA-9396-EF197E7D0309}" destId="{1ED4C1C5-6D37-4EB8-81BC-5706F8CDCA6C}" srcOrd="0" destOrd="0" presId="urn:microsoft.com/office/officeart/2005/8/layout/default"/>
    <dgm:cxn modelId="{5D583BC1-8AE0-4B7A-AE86-CEBBEA250D9D}" srcId="{71CDF549-1C62-4EFF-8945-B40656E92AA0}" destId="{82AC660A-23E3-40AA-814A-AFD7E604FE09}" srcOrd="0" destOrd="0" parTransId="{1B42810E-2C9B-4C5C-9FFD-DF0ADE4F4201}" sibTransId="{87D74BCD-3A92-4EB4-A498-172DF1D31502}"/>
    <dgm:cxn modelId="{E665E0C9-F218-43D2-882B-FF65BE1D602A}" srcId="{71CDF549-1C62-4EFF-8945-B40656E92AA0}" destId="{2004E9EB-180E-4F4B-8D71-88F148A2F699}" srcOrd="1" destOrd="0" parTransId="{ADBE80E6-0FE8-4D30-9CD2-1DA4E66CC689}" sibTransId="{A6268BFA-F942-4178-B80D-9724DAA17F61}"/>
    <dgm:cxn modelId="{0ACA10CB-87F1-4A1F-A478-3DED3E850FEF}" srcId="{71CDF549-1C62-4EFF-8945-B40656E92AA0}" destId="{FA415B20-84E1-41DE-BBA5-36F6786D91FA}" srcOrd="4" destOrd="0" parTransId="{6B27CD26-D604-4EA2-BA8D-84CFC7B92401}" sibTransId="{3A3A4B2A-8831-4E59-970C-A2BE21FB989E}"/>
    <dgm:cxn modelId="{82DF62CF-A23F-4C01-A828-1AB3E8A876DA}" type="presOf" srcId="{2004E9EB-180E-4F4B-8D71-88F148A2F699}" destId="{3FAC2EDE-C037-436E-A87B-6EE4D610ECCC}" srcOrd="0" destOrd="0" presId="urn:microsoft.com/office/officeart/2005/8/layout/default"/>
    <dgm:cxn modelId="{ABB80DFD-FA9C-4F75-B855-66B786F87C03}" srcId="{71CDF549-1C62-4EFF-8945-B40656E92AA0}" destId="{86CF2D62-414D-452D-AB8D-A15849D6EF42}" srcOrd="6" destOrd="0" parTransId="{8B3A7E44-30F3-435C-B7BD-16E611CB755E}" sibTransId="{E5E7FA6C-E4F9-46FB-9565-C2F97F144EF2}"/>
    <dgm:cxn modelId="{F53955DC-E481-4AB0-A9FE-E36B7903CF29}" type="presParOf" srcId="{83DB37F3-CA84-4D7F-836A-52AFCAE78E29}" destId="{BE489BA7-A35A-48A5-AF5A-1810726CE316}" srcOrd="0" destOrd="0" presId="urn:microsoft.com/office/officeart/2005/8/layout/default"/>
    <dgm:cxn modelId="{AF270568-CED6-4EBF-9396-DF8890CCF8A9}" type="presParOf" srcId="{83DB37F3-CA84-4D7F-836A-52AFCAE78E29}" destId="{2F6F522F-79BB-4314-BD5E-CDAE24D6ABE3}" srcOrd="1" destOrd="0" presId="urn:microsoft.com/office/officeart/2005/8/layout/default"/>
    <dgm:cxn modelId="{BF4D7D6C-BFA0-4FC9-9A36-493DE18EC421}" type="presParOf" srcId="{83DB37F3-CA84-4D7F-836A-52AFCAE78E29}" destId="{3FAC2EDE-C037-436E-A87B-6EE4D610ECCC}" srcOrd="2" destOrd="0" presId="urn:microsoft.com/office/officeart/2005/8/layout/default"/>
    <dgm:cxn modelId="{FAE38D44-1C9A-473C-AC9C-ADEF5227B7DA}" type="presParOf" srcId="{83DB37F3-CA84-4D7F-836A-52AFCAE78E29}" destId="{BEB71498-BAB0-4C0B-AFCD-F038BC6272B7}" srcOrd="3" destOrd="0" presId="urn:microsoft.com/office/officeart/2005/8/layout/default"/>
    <dgm:cxn modelId="{9252095B-FE28-490E-B795-53C6D7BF3B21}" type="presParOf" srcId="{83DB37F3-CA84-4D7F-836A-52AFCAE78E29}" destId="{E6E39ADF-4554-41B5-87E1-F6F25E85CEA1}" srcOrd="4" destOrd="0" presId="urn:microsoft.com/office/officeart/2005/8/layout/default"/>
    <dgm:cxn modelId="{3F890749-3D5E-40B8-AC14-F361F49F22BC}" type="presParOf" srcId="{83DB37F3-CA84-4D7F-836A-52AFCAE78E29}" destId="{87A8065D-578A-4BC4-93C1-A900E61F5AD1}" srcOrd="5" destOrd="0" presId="urn:microsoft.com/office/officeart/2005/8/layout/default"/>
    <dgm:cxn modelId="{CEFAA911-5D2E-47FA-BFB8-DFF8D36F1DCC}" type="presParOf" srcId="{83DB37F3-CA84-4D7F-836A-52AFCAE78E29}" destId="{649D89E5-CB15-43CB-BC0C-32346302DC43}" srcOrd="6" destOrd="0" presId="urn:microsoft.com/office/officeart/2005/8/layout/default"/>
    <dgm:cxn modelId="{C189E912-F4EB-424C-9BCE-ADA4724A7688}" type="presParOf" srcId="{83DB37F3-CA84-4D7F-836A-52AFCAE78E29}" destId="{BC4E5B2E-4BDD-43D8-824E-D26C8C243283}" srcOrd="7" destOrd="0" presId="urn:microsoft.com/office/officeart/2005/8/layout/default"/>
    <dgm:cxn modelId="{BFF46E27-B86F-42F5-9FAC-13C9490BA367}" type="presParOf" srcId="{83DB37F3-CA84-4D7F-836A-52AFCAE78E29}" destId="{871195B3-AE0D-4802-925F-D06D115B38BF}" srcOrd="8" destOrd="0" presId="urn:microsoft.com/office/officeart/2005/8/layout/default"/>
    <dgm:cxn modelId="{5A9D0860-E988-405C-971D-C60E52A6E5E6}" type="presParOf" srcId="{83DB37F3-CA84-4D7F-836A-52AFCAE78E29}" destId="{AF67786E-6B96-4E62-AF52-42236D3D400B}" srcOrd="9" destOrd="0" presId="urn:microsoft.com/office/officeart/2005/8/layout/default"/>
    <dgm:cxn modelId="{9EFA4507-843A-441F-878D-7A59E4B3104F}" type="presParOf" srcId="{83DB37F3-CA84-4D7F-836A-52AFCAE78E29}" destId="{1ED4C1C5-6D37-4EB8-81BC-5706F8CDCA6C}" srcOrd="10" destOrd="0" presId="urn:microsoft.com/office/officeart/2005/8/layout/default"/>
    <dgm:cxn modelId="{B3EDBE3B-294C-4CEB-AA50-99A497AC951F}" type="presParOf" srcId="{83DB37F3-CA84-4D7F-836A-52AFCAE78E29}" destId="{208D5BE8-62B0-4C52-9EC5-1007FE308C0D}" srcOrd="11" destOrd="0" presId="urn:microsoft.com/office/officeart/2005/8/layout/default"/>
    <dgm:cxn modelId="{5D96DBF5-3B26-4A16-9CB2-A6DA1A6014A1}" type="presParOf" srcId="{83DB37F3-CA84-4D7F-836A-52AFCAE78E29}" destId="{3C366FFE-522D-493F-A3E3-B328EDEB52E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89BA7-A35A-48A5-AF5A-1810726CE316}">
      <dsp:nvSpPr>
        <dsp:cNvPr id="0" name=""/>
        <dsp:cNvSpPr/>
      </dsp:nvSpPr>
      <dsp:spPr>
        <a:xfrm>
          <a:off x="3201" y="193789"/>
          <a:ext cx="2539866" cy="152391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latin typeface="+mn-lt"/>
              <a:cs typeface="Aldhabi" panose="020F0502020204030204" pitchFamily="2" charset="-78"/>
            </a:rPr>
            <a:t>Old English </a:t>
          </a:r>
          <a:r>
            <a:rPr lang="nl-NL" sz="2400" b="1" kern="1200" dirty="0" err="1">
              <a:latin typeface="+mn-lt"/>
              <a:cs typeface="Aldhabi" panose="020F0502020204030204" pitchFamily="2" charset="-78"/>
            </a:rPr>
            <a:t>Period</a:t>
          </a:r>
          <a:endParaRPr lang="nl-NL" sz="2400" b="1" kern="1200" dirty="0">
            <a:latin typeface="+mn-lt"/>
            <a:cs typeface="Aldhabi" panose="020F0502020204030204" pitchFamily="2" charset="-78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latin typeface="+mn-lt"/>
            </a:rPr>
            <a:t>500-1066</a:t>
          </a:r>
        </a:p>
      </dsp:txBody>
      <dsp:txXfrm>
        <a:off x="3201" y="193789"/>
        <a:ext cx="2539866" cy="1523919"/>
      </dsp:txXfrm>
    </dsp:sp>
    <dsp:sp modelId="{3FAC2EDE-C037-436E-A87B-6EE4D610ECCC}">
      <dsp:nvSpPr>
        <dsp:cNvPr id="0" name=""/>
        <dsp:cNvSpPr/>
      </dsp:nvSpPr>
      <dsp:spPr>
        <a:xfrm>
          <a:off x="1443255" y="1956461"/>
          <a:ext cx="2539866" cy="152391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 err="1">
              <a:latin typeface="+mn-lt"/>
            </a:rPr>
            <a:t>Middle</a:t>
          </a:r>
          <a:r>
            <a:rPr lang="nl-NL" sz="2400" b="1" kern="1200" dirty="0">
              <a:latin typeface="+mn-lt"/>
            </a:rPr>
            <a:t> English </a:t>
          </a:r>
          <a:r>
            <a:rPr lang="nl-NL" sz="2400" b="1" kern="1200" dirty="0" err="1">
              <a:latin typeface="+mn-lt"/>
            </a:rPr>
            <a:t>Period</a:t>
          </a:r>
          <a:endParaRPr lang="nl-NL" sz="2400" b="1" kern="1200" dirty="0">
            <a:latin typeface="+mn-lt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latin typeface="+mn-lt"/>
            </a:rPr>
            <a:t>1066-1500</a:t>
          </a:r>
        </a:p>
      </dsp:txBody>
      <dsp:txXfrm>
        <a:off x="1443255" y="1956461"/>
        <a:ext cx="2539866" cy="1523919"/>
      </dsp:txXfrm>
    </dsp:sp>
    <dsp:sp modelId="{E6E39ADF-4554-41B5-87E1-F6F25E85CEA1}">
      <dsp:nvSpPr>
        <dsp:cNvPr id="0" name=""/>
        <dsp:cNvSpPr/>
      </dsp:nvSpPr>
      <dsp:spPr>
        <a:xfrm>
          <a:off x="2912085" y="222362"/>
          <a:ext cx="2539866" cy="1523919"/>
        </a:xfrm>
        <a:prstGeom prst="rect">
          <a:avLst/>
        </a:prstGeom>
        <a:blipFill rotWithShape="0">
          <a:blip xmlns:r="http://schemas.openxmlformats.org/officeDocument/2006/relationships" r:embed="rId3"/>
          <a:srcRect/>
          <a:stretch>
            <a:fillRect t="-150000" b="-1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solidFill>
                <a:schemeClr val="tx1"/>
              </a:solidFill>
              <a:latin typeface="+mn-lt"/>
            </a:rPr>
            <a:t>Renaissance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solidFill>
                <a:schemeClr val="tx1"/>
              </a:solidFill>
              <a:latin typeface="+mn-lt"/>
            </a:rPr>
            <a:t>1500-1660</a:t>
          </a:r>
        </a:p>
      </dsp:txBody>
      <dsp:txXfrm>
        <a:off x="2912085" y="222362"/>
        <a:ext cx="2539866" cy="1523919"/>
      </dsp:txXfrm>
    </dsp:sp>
    <dsp:sp modelId="{649D89E5-CB15-43CB-BC0C-32346302DC43}">
      <dsp:nvSpPr>
        <dsp:cNvPr id="0" name=""/>
        <dsp:cNvSpPr/>
      </dsp:nvSpPr>
      <dsp:spPr>
        <a:xfrm>
          <a:off x="7136975" y="1956461"/>
          <a:ext cx="2539866" cy="1523919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latin typeface="+mn-lt"/>
            </a:rPr>
            <a:t>The </a:t>
          </a:r>
          <a:r>
            <a:rPr lang="nl-NL" sz="2400" b="1" kern="1200" dirty="0" err="1">
              <a:latin typeface="+mn-lt"/>
            </a:rPr>
            <a:t>Regency</a:t>
          </a:r>
          <a:endParaRPr lang="nl-NL" sz="2400" b="1" kern="1200" dirty="0">
            <a:latin typeface="+mn-lt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latin typeface="+mn-lt"/>
            </a:rPr>
            <a:t>1811-1820</a:t>
          </a:r>
        </a:p>
      </dsp:txBody>
      <dsp:txXfrm>
        <a:off x="7136975" y="1956461"/>
        <a:ext cx="2539866" cy="1523919"/>
      </dsp:txXfrm>
    </dsp:sp>
    <dsp:sp modelId="{871195B3-AE0D-4802-925F-D06D115B38BF}">
      <dsp:nvSpPr>
        <dsp:cNvPr id="0" name=""/>
        <dsp:cNvSpPr/>
      </dsp:nvSpPr>
      <dsp:spPr>
        <a:xfrm>
          <a:off x="5676856" y="209572"/>
          <a:ext cx="2539866" cy="1523919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 t="-150000" b="-1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 err="1">
              <a:latin typeface="+mn-lt"/>
            </a:rPr>
            <a:t>Romantic</a:t>
          </a:r>
          <a:r>
            <a:rPr lang="nl-NL" sz="2400" b="1" kern="1200" dirty="0">
              <a:latin typeface="+mn-lt"/>
            </a:rPr>
            <a:t> </a:t>
          </a:r>
          <a:r>
            <a:rPr lang="nl-NL" sz="2400" b="1" kern="1200" dirty="0" err="1">
              <a:latin typeface="+mn-lt"/>
            </a:rPr>
            <a:t>Period</a:t>
          </a:r>
          <a:endParaRPr lang="nl-NL" sz="2400" b="1" kern="1200" dirty="0">
            <a:latin typeface="+mn-lt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latin typeface="+mn-lt"/>
            </a:rPr>
            <a:t>1798-1870</a:t>
          </a:r>
        </a:p>
      </dsp:txBody>
      <dsp:txXfrm>
        <a:off x="5676856" y="209572"/>
        <a:ext cx="2539866" cy="1523919"/>
      </dsp:txXfrm>
    </dsp:sp>
    <dsp:sp modelId="{1ED4C1C5-6D37-4EB8-81BC-5706F8CDCA6C}">
      <dsp:nvSpPr>
        <dsp:cNvPr id="0" name=""/>
        <dsp:cNvSpPr/>
      </dsp:nvSpPr>
      <dsp:spPr>
        <a:xfrm>
          <a:off x="4401081" y="1956456"/>
          <a:ext cx="2539866" cy="1523919"/>
        </a:xfrm>
        <a:prstGeom prst="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latin typeface="+mn-lt"/>
            </a:rPr>
            <a:t>Age of </a:t>
          </a:r>
          <a:r>
            <a:rPr lang="nl-NL" sz="2400" b="1" kern="1200" dirty="0" err="1">
              <a:latin typeface="+mn-lt"/>
            </a:rPr>
            <a:t>Reason</a:t>
          </a:r>
          <a:endParaRPr lang="nl-NL" sz="2400" b="1" kern="1200" dirty="0">
            <a:latin typeface="+mn-lt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 err="1">
              <a:latin typeface="+mn-lt"/>
            </a:rPr>
            <a:t>Enlightenment</a:t>
          </a:r>
          <a:endParaRPr lang="nl-NL" sz="2400" b="1" kern="1200" dirty="0">
            <a:latin typeface="+mn-lt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latin typeface="+mn-lt"/>
            </a:rPr>
            <a:t>1660-1800</a:t>
          </a:r>
          <a:endParaRPr lang="nl-NL" sz="2000" b="1" kern="1200" dirty="0">
            <a:latin typeface="+mn-lt"/>
          </a:endParaRPr>
        </a:p>
      </dsp:txBody>
      <dsp:txXfrm>
        <a:off x="4401081" y="1956456"/>
        <a:ext cx="2539866" cy="1523919"/>
      </dsp:txXfrm>
    </dsp:sp>
    <dsp:sp modelId="{3C366FFE-522D-493F-A3E3-B328EDEB52E9}">
      <dsp:nvSpPr>
        <dsp:cNvPr id="0" name=""/>
        <dsp:cNvSpPr/>
      </dsp:nvSpPr>
      <dsp:spPr>
        <a:xfrm>
          <a:off x="8217434" y="203506"/>
          <a:ext cx="2539866" cy="1523919"/>
        </a:xfrm>
        <a:prstGeom prst="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 err="1">
              <a:latin typeface="+mn-lt"/>
            </a:rPr>
            <a:t>Victorian</a:t>
          </a:r>
          <a:r>
            <a:rPr lang="nl-NL" sz="2400" b="1" kern="1200" dirty="0">
              <a:latin typeface="+mn-lt"/>
            </a:rPr>
            <a:t> </a:t>
          </a:r>
          <a:r>
            <a:rPr lang="nl-NL" sz="2400" b="1" kern="1200" dirty="0" err="1">
              <a:latin typeface="+mn-lt"/>
            </a:rPr>
            <a:t>Period</a:t>
          </a:r>
          <a:r>
            <a:rPr lang="nl-NL" sz="2400" b="1" kern="1200" dirty="0">
              <a:latin typeface="+mn-lt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latin typeface="+mn-lt"/>
            </a:rPr>
            <a:t>1830-1900</a:t>
          </a:r>
        </a:p>
      </dsp:txBody>
      <dsp:txXfrm>
        <a:off x="8217434" y="203506"/>
        <a:ext cx="2539866" cy="1523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83A56B-D488-DD5E-25E1-AA930FEC2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22443C2-5CBF-1790-2758-FCAA54D79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4AFBC0-3E9A-4DF2-274E-2DB650562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609-67AB-4802-941C-2C7AA820840C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431AA5-B30D-058E-DA6D-930E399A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6D60B6-A97D-F2BF-4620-4B247D914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87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EB762-0108-B5DB-CB7E-71E495278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C1D2AD7-413D-9BF1-4BBA-2FEA0B35C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EC0363-D552-7B1B-B2C3-7FDE83F8A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609-67AB-4802-941C-2C7AA820840C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D6306C-90D8-919D-84FF-17CB48C14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2D460D-D65D-3078-3270-CBD4B1223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811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D8B9468-1D82-591C-B3ED-D4A5C145D9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A0143A0-EB11-BED4-FD3E-375AD3576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D07210-2550-DA60-18AD-20C08FF5A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609-67AB-4802-941C-2C7AA820840C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9920B5-B272-AE24-27E8-5E057B49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63CA60-39A4-EA86-24C3-7F1AFD26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084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A27A8B-4D5A-759C-96C6-E51A497E5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E53630-6913-8256-CEAC-6D96B0A70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6E49ED-B49A-923A-DDA4-3C2063E42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609-67AB-4802-941C-2C7AA820840C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AFC9E3-47E1-8CCD-8772-41E2FC491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682287-BA29-B663-56E5-DEF78B3C3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81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EF0C2-C3EF-AB9E-AF57-40485F3FE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CBC474-7E71-7211-23CB-8858390C2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837D0A-B6FD-16C7-38E0-8B761401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609-67AB-4802-941C-2C7AA820840C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C5399D-B603-6C0C-C950-544E4655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1B6A41-1730-F31A-242A-5F2736D38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8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33E55-BB9F-F4F9-5326-CB0C00A0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064B0B-F9A5-38FC-633D-A3A3CE386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BE4FA1-09BD-993C-A443-64CE3656D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B850CE3-3CF5-233E-EDF2-2F4F62070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609-67AB-4802-941C-2C7AA820840C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54ECC11-8729-871C-C43D-C1EED86B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B68443A-1FF6-9386-A520-E34548356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31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330C7-E168-A919-C8D4-DE1E9D26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E50F7B0-AD9A-3D76-413F-321FFAE83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6878A36-6F1A-B0CA-2D14-8FB3E71F4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2BC8423-B73E-69A8-B334-8293E32321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3EB8197-9C7D-9059-666C-7F154DEA1D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7F3259B-C8FF-1F80-151E-B52CCA153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609-67AB-4802-941C-2C7AA820840C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E06E28C-5CA2-2870-B6DD-6F3FE21DC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134BD0A-0ADB-1A51-12AD-D2E1E911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317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5DCC22-E20B-CE68-13D4-7546B4839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4DA48C4-9411-BB03-6025-9ACC6410A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609-67AB-4802-941C-2C7AA820840C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FE569B5-4DB4-C53D-DBC8-904319C05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32E5530-9B90-99BF-5ECA-EBDBCDF04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927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B01CFD2-EB30-1331-DE3C-97D8D911F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609-67AB-4802-941C-2C7AA820840C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F090318-FC5F-E018-134A-5F4C6DD0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7DC230-0484-E7C9-CACA-A683B0F5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558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E99E0-FC1C-12C1-E515-9D15BB6BC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2A10B9-2E44-492F-D987-C42F1CB7C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3A7C067-DA76-62DA-60F1-8B2EDD838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104F90B-9BE3-DCC9-BE70-EB3167BA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609-67AB-4802-941C-2C7AA820840C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B133C8C-2CF5-0DEF-B3C6-7A40C8B90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AB60F1A-019F-E6AB-7273-80F0EF6B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1756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DA3642-5FE6-3E3C-E5E7-E60537FF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6886A80-F46A-C252-34F8-2D9DD4047E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F1E9A47-B2E5-C703-1C02-5D9D3227E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2242254-E288-EFB1-B6A2-9467959EA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609-67AB-4802-941C-2C7AA820840C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1AD10E3-DDC2-22B8-5CB4-CF7218ED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3006B8A-E59F-A91D-A0C4-E86AF67E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603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3D4F36F-A877-8468-507C-C077C29FF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CAC351-388B-39EB-74F5-9B1F121AB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8253FA-99F9-702E-F56A-11DB43F17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66609-67AB-4802-941C-2C7AA820840C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09AAB9-1381-1A35-2160-8A2678B55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700D66-F8FD-69A0-EA4F-B97F8D98B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615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H-_GwoO4xI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ld vintage books in a row">
            <a:extLst>
              <a:ext uri="{FF2B5EF4-FFF2-40B4-BE49-F238E27FC236}">
                <a16:creationId xmlns:a16="http://schemas.microsoft.com/office/drawing/2014/main" id="{8352A082-90BF-3924-60E2-25FA86BC8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584" b="714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DC5B902-51E4-9F17-2D57-403149F90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NL" sz="8000" b="1" dirty="0" err="1">
                <a:solidFill>
                  <a:srgbClr val="FFFFFF"/>
                </a:solidFill>
                <a:latin typeface="Bradley Hand ITC" panose="03070402050302030203" pitchFamily="66" charset="0"/>
              </a:rPr>
              <a:t>Literary</a:t>
            </a:r>
            <a:r>
              <a:rPr lang="nl-NL" sz="8000" b="1" dirty="0">
                <a:solidFill>
                  <a:srgbClr val="FFFFFF"/>
                </a:solidFill>
                <a:latin typeface="Bradley Hand ITC" panose="03070402050302030203" pitchFamily="66" charset="0"/>
              </a:rPr>
              <a:t> </a:t>
            </a:r>
            <a:r>
              <a:rPr lang="nl-NL" sz="8000" b="1" dirty="0" err="1">
                <a:solidFill>
                  <a:srgbClr val="FFFFFF"/>
                </a:solidFill>
                <a:latin typeface="Bradley Hand ITC" panose="03070402050302030203" pitchFamily="66" charset="0"/>
              </a:rPr>
              <a:t>History</a:t>
            </a:r>
            <a:endParaRPr lang="nl-NL" sz="8000" b="1" dirty="0">
              <a:solidFill>
                <a:srgbClr val="FFFFFF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F02F0C-8BD6-8B9F-2658-0BE51E4F7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 fontScale="40000" lnSpcReduction="20000"/>
          </a:bodyPr>
          <a:lstStyle/>
          <a:p>
            <a:r>
              <a:rPr lang="nl-NL" sz="3800" dirty="0">
                <a:solidFill>
                  <a:srgbClr val="FFFFFF"/>
                </a:solidFill>
              </a:rPr>
              <a:t>5V</a:t>
            </a:r>
          </a:p>
          <a:p>
            <a:endParaRPr lang="nl-NL" dirty="0">
              <a:solidFill>
                <a:srgbClr val="FFFFFF"/>
              </a:solidFill>
            </a:endParaRPr>
          </a:p>
          <a:p>
            <a:r>
              <a:rPr lang="nl-NL" sz="3400" i="1" dirty="0">
                <a:solidFill>
                  <a:srgbClr val="FFFFFF"/>
                </a:solidFill>
              </a:rPr>
              <a:t>November 2023, December 2023, </a:t>
            </a:r>
            <a:r>
              <a:rPr lang="nl-NL" sz="3400" i="1" dirty="0" err="1">
                <a:solidFill>
                  <a:srgbClr val="FFFFFF"/>
                </a:solidFill>
              </a:rPr>
              <a:t>January</a:t>
            </a:r>
            <a:r>
              <a:rPr lang="nl-NL" sz="3400" i="1" dirty="0">
                <a:solidFill>
                  <a:srgbClr val="FFFFFF"/>
                </a:solidFill>
              </a:rPr>
              <a:t> 2024</a:t>
            </a:r>
          </a:p>
          <a:p>
            <a:r>
              <a:rPr lang="nl-NL" sz="3400" i="1" dirty="0">
                <a:solidFill>
                  <a:srgbClr val="FFFFFF"/>
                </a:solidFill>
              </a:rPr>
              <a:t>Test in Testweek 2</a:t>
            </a:r>
          </a:p>
        </p:txBody>
      </p:sp>
    </p:spTree>
    <p:extLst>
      <p:ext uri="{BB962C8B-B14F-4D97-AF65-F5344CB8AC3E}">
        <p14:creationId xmlns:p14="http://schemas.microsoft.com/office/powerpoint/2010/main" val="3253047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3D71C1-A1E7-670B-690E-8ACF930CE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nl-NL" sz="4000">
                <a:solidFill>
                  <a:srgbClr val="FFFFFF"/>
                </a:solidFill>
              </a:rPr>
              <a:t>Literary Periods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FC726C0B-F7ED-47E3-794A-40DE7F1591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58560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3C2358E2-651F-A791-E877-26B24DFEEB56}"/>
              </a:ext>
            </a:extLst>
          </p:cNvPr>
          <p:cNvCxnSpPr>
            <a:endCxn id="4" idx="3"/>
          </p:cNvCxnSpPr>
          <p:nvPr/>
        </p:nvCxnSpPr>
        <p:spPr>
          <a:xfrm>
            <a:off x="657225" y="4457700"/>
            <a:ext cx="10914660" cy="29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1F1B9A6B-1886-40D8-D194-BE0D4E6453CE}"/>
              </a:ext>
            </a:extLst>
          </p:cNvPr>
          <p:cNvCxnSpPr>
            <a:cxnSpLocks/>
          </p:cNvCxnSpPr>
          <p:nvPr/>
        </p:nvCxnSpPr>
        <p:spPr>
          <a:xfrm>
            <a:off x="1847850" y="4314825"/>
            <a:ext cx="0" cy="1458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07718521-3C50-0486-9EBC-0643CB97B08C}"/>
              </a:ext>
            </a:extLst>
          </p:cNvPr>
          <p:cNvCxnSpPr>
            <a:cxnSpLocks/>
          </p:cNvCxnSpPr>
          <p:nvPr/>
        </p:nvCxnSpPr>
        <p:spPr>
          <a:xfrm>
            <a:off x="3286125" y="4457700"/>
            <a:ext cx="0" cy="1238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144374F4-71D3-303D-B37C-19BC1B8A29B6}"/>
              </a:ext>
            </a:extLst>
          </p:cNvPr>
          <p:cNvCxnSpPr>
            <a:cxnSpLocks/>
          </p:cNvCxnSpPr>
          <p:nvPr/>
        </p:nvCxnSpPr>
        <p:spPr>
          <a:xfrm>
            <a:off x="4781550" y="4276725"/>
            <a:ext cx="0" cy="1762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5A488745-5165-6E13-6FFD-C96020B890F8}"/>
              </a:ext>
            </a:extLst>
          </p:cNvPr>
          <p:cNvCxnSpPr>
            <a:cxnSpLocks/>
          </p:cNvCxnSpPr>
          <p:nvPr/>
        </p:nvCxnSpPr>
        <p:spPr>
          <a:xfrm flipV="1">
            <a:off x="6252144" y="4467225"/>
            <a:ext cx="0" cy="1095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CEAB61AF-85D5-354B-F1C9-231094C3D802}"/>
              </a:ext>
            </a:extLst>
          </p:cNvPr>
          <p:cNvCxnSpPr>
            <a:cxnSpLocks/>
          </p:cNvCxnSpPr>
          <p:nvPr/>
        </p:nvCxnSpPr>
        <p:spPr>
          <a:xfrm>
            <a:off x="7648575" y="4343399"/>
            <a:ext cx="0" cy="1238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19E3AE95-2C60-9CF2-4E26-0B46851DE5F4}"/>
              </a:ext>
            </a:extLst>
          </p:cNvPr>
          <p:cNvCxnSpPr>
            <a:cxnSpLocks/>
          </p:cNvCxnSpPr>
          <p:nvPr/>
        </p:nvCxnSpPr>
        <p:spPr>
          <a:xfrm>
            <a:off x="10277475" y="4314825"/>
            <a:ext cx="0" cy="1381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03B2BCB5-45D2-3323-B5AC-8B47243F2139}"/>
              </a:ext>
            </a:extLst>
          </p:cNvPr>
          <p:cNvCxnSpPr>
            <a:cxnSpLocks/>
          </p:cNvCxnSpPr>
          <p:nvPr/>
        </p:nvCxnSpPr>
        <p:spPr>
          <a:xfrm>
            <a:off x="8953500" y="4452936"/>
            <a:ext cx="0" cy="1238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2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 descr="Afbeelding met tekenfilm, Fictief personage, Actie/avontuur-game, pc-game&#10;&#10;Automatisch gegenereerde beschrijving">
            <a:extLst>
              <a:ext uri="{FF2B5EF4-FFF2-40B4-BE49-F238E27FC236}">
                <a16:creationId xmlns:a16="http://schemas.microsoft.com/office/drawing/2014/main" id="{C5808F39-3DBD-7403-71DC-139DC41EBF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" t="9091" r="1071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A822DA-E086-8F0A-0DFD-BB38F30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>
                <a:solidFill>
                  <a:schemeClr val="bg1"/>
                </a:solidFill>
              </a:rPr>
              <a:t>Old English Period </a:t>
            </a:r>
            <a:br>
              <a:rPr lang="en-US" sz="6600">
                <a:solidFill>
                  <a:schemeClr val="bg1"/>
                </a:solidFill>
              </a:rPr>
            </a:br>
            <a:r>
              <a:rPr lang="en-US" sz="6600" i="1">
                <a:solidFill>
                  <a:schemeClr val="bg1"/>
                </a:solidFill>
              </a:rPr>
              <a:t>500-1066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8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" name="Rectangle 97">
            <a:extLst>
              <a:ext uri="{FF2B5EF4-FFF2-40B4-BE49-F238E27FC236}">
                <a16:creationId xmlns:a16="http://schemas.microsoft.com/office/drawing/2014/main" id="{B23FE733-F95B-4DF6-AFC5-BEEB3577C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" name="Rectangle 99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6852464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A822DA-E086-8F0A-0DFD-BB38F30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6" y="978408"/>
            <a:ext cx="6007608" cy="1106424"/>
          </a:xfrm>
        </p:spPr>
        <p:txBody>
          <a:bodyPr>
            <a:normAutofit/>
          </a:bodyPr>
          <a:lstStyle/>
          <a:p>
            <a:r>
              <a:rPr lang="nl-NL" sz="2800" b="1" dirty="0"/>
              <a:t>Old English </a:t>
            </a:r>
            <a:r>
              <a:rPr lang="nl-NL" sz="2800" b="1" dirty="0" err="1"/>
              <a:t>Period</a:t>
            </a:r>
            <a:r>
              <a:rPr lang="nl-NL" sz="2800" b="1" dirty="0"/>
              <a:t> </a:t>
            </a:r>
            <a:br>
              <a:rPr lang="nl-NL" sz="2800" dirty="0"/>
            </a:br>
            <a:r>
              <a:rPr lang="nl-NL" sz="2800" i="1" dirty="0"/>
              <a:t>500-1066</a:t>
            </a:r>
          </a:p>
        </p:txBody>
      </p:sp>
      <p:sp>
        <p:nvSpPr>
          <p:cNvPr id="124" name="Rectangle 101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Rectangle 103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4" y="2121408"/>
            <a:ext cx="582472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6EA9E7-24BE-57F7-90A3-F68100B93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4" y="2359152"/>
            <a:ext cx="6007608" cy="3594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13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nl-NL" sz="13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410: The Romans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withdraw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Britain. The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Celts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able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protect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borders.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Invasion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of Britain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Germanic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tribes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Angles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Saxons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Jutes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793: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relative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peace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, start of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Viking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invasions</a:t>
            </a:r>
            <a:endParaRPr lang="nl-NL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3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Literary</a:t>
            </a:r>
            <a:r>
              <a:rPr lang="nl-NL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3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endParaRPr lang="nl-NL" sz="13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Germanic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poems</a:t>
            </a:r>
            <a:r>
              <a:rPr lang="nl-NL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nl-NL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kings</a:t>
            </a:r>
            <a:r>
              <a:rPr lang="nl-NL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heroes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nl-NL" sz="1300" b="1" dirty="0">
                <a:latin typeface="Arial" panose="020B0604020202020204" pitchFamily="34" charset="0"/>
                <a:cs typeface="Arial" panose="020B0604020202020204" pitchFamily="34" charset="0"/>
              </a:rPr>
              <a:t>Oral </a:t>
            </a:r>
            <a:r>
              <a:rPr lang="nl-NL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tradition</a:t>
            </a:r>
            <a:endParaRPr lang="nl-NL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alliteration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nl-NL" sz="13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Literary</a:t>
            </a:r>
            <a:r>
              <a:rPr lang="nl-NL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3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endParaRPr lang="nl-NL" sz="13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Beowulf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Longest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epic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poem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in Old English (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spoken in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Anglo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Saxon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Britain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1066). The story was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probably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down in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11th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century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though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takes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in 6th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century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Scandinavia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Afbeelding 6" descr="Afbeelding met kaart, tekst, atlas&#10;&#10;Automatisch gegenereerde beschrijving">
            <a:extLst>
              <a:ext uri="{FF2B5EF4-FFF2-40B4-BE49-F238E27FC236}">
                <a16:creationId xmlns:a16="http://schemas.microsoft.com/office/drawing/2014/main" id="{CB315675-8AA7-6DEC-C82B-483FFC5A0F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7" r="-2" b="-2"/>
          <a:stretch/>
        </p:blipFill>
        <p:spPr>
          <a:xfrm>
            <a:off x="8111778" y="633619"/>
            <a:ext cx="3372036" cy="2651760"/>
          </a:xfrm>
          <a:prstGeom prst="rect">
            <a:avLst/>
          </a:prstGeom>
        </p:spPr>
      </p:pic>
      <p:pic>
        <p:nvPicPr>
          <p:cNvPr id="9" name="Afbeelding 8" descr="Afbeelding met tekst, kaart, atlas&#10;&#10;Automatisch gegenereerde beschrijving">
            <a:extLst>
              <a:ext uri="{FF2B5EF4-FFF2-40B4-BE49-F238E27FC236}">
                <a16:creationId xmlns:a16="http://schemas.microsoft.com/office/drawing/2014/main" id="{F771F284-86D0-5532-5B2C-97D3C4AC9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71" b="2"/>
          <a:stretch/>
        </p:blipFill>
        <p:spPr>
          <a:xfrm>
            <a:off x="8135352" y="3472468"/>
            <a:ext cx="3321331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2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A822DA-E086-8F0A-0DFD-BB38F30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r>
              <a:rPr lang="nl-NL" sz="3400" b="1"/>
              <a:t>Old English Period </a:t>
            </a:r>
            <a:br>
              <a:rPr lang="nl-NL" sz="3400"/>
            </a:br>
            <a:r>
              <a:rPr lang="nl-NL" sz="3400" i="1"/>
              <a:t>500-1066</a:t>
            </a:r>
          </a:p>
        </p:txBody>
      </p:sp>
      <p:pic>
        <p:nvPicPr>
          <p:cNvPr id="6" name="Afbeelding 5" descr="Afbeelding met tekenfilm, Fictief personage, Actie/avontuur-game, pc-game&#10;&#10;Automatisch gegenereerde beschrijving">
            <a:extLst>
              <a:ext uri="{FF2B5EF4-FFF2-40B4-BE49-F238E27FC236}">
                <a16:creationId xmlns:a16="http://schemas.microsoft.com/office/drawing/2014/main" id="{C5808F39-3DBD-7403-71DC-139DC41EBF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23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6EA9E7-24BE-57F7-90A3-F68100B93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962525"/>
            <a:ext cx="6897626" cy="18954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200" i="1" dirty="0" err="1"/>
              <a:t>Beowulf</a:t>
            </a:r>
            <a:endParaRPr lang="nl-NL" sz="2200" i="1" dirty="0"/>
          </a:p>
          <a:p>
            <a:pPr marL="0" indent="0">
              <a:buNone/>
            </a:pPr>
            <a:r>
              <a:rPr lang="en-US" sz="1600" b="0" i="0" dirty="0">
                <a:solidFill>
                  <a:srgbClr val="202124"/>
                </a:solidFill>
                <a:effectLst/>
                <a:latin typeface="Google Sans"/>
              </a:rPr>
              <a:t>deals with events of the early 6th century and was probably composed c. 700–750. It tells the story of the Scandinavian hero Beowulf, who gains fame as a young man by vanquishing the monster Grendel and Grendel's mother; later, as an aging king, he kills a dragon but dies soon after, </a:t>
            </a:r>
            <a:r>
              <a:rPr lang="en-US" sz="1600" b="0" i="0" dirty="0" err="1">
                <a:solidFill>
                  <a:srgbClr val="202124"/>
                </a:solidFill>
                <a:effectLst/>
                <a:latin typeface="Google Sans"/>
              </a:rPr>
              <a:t>honoured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Google Sans"/>
              </a:rPr>
              <a:t> and lamented.</a:t>
            </a:r>
            <a:endParaRPr lang="nl-NL" sz="2200" i="1" dirty="0"/>
          </a:p>
          <a:p>
            <a:pPr marL="457200" lvl="1" indent="0">
              <a:buNone/>
            </a:pPr>
            <a:endParaRPr lang="nl-NL" sz="2200" i="1" dirty="0"/>
          </a:p>
          <a:p>
            <a:pPr marL="0" indent="0">
              <a:buNone/>
            </a:pP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744213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7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media 5" title="Opening Lines of Beowulf In Old English">
            <a:hlinkClick r:id="" action="ppaction://media"/>
            <a:extLst>
              <a:ext uri="{FF2B5EF4-FFF2-40B4-BE49-F238E27FC236}">
                <a16:creationId xmlns:a16="http://schemas.microsoft.com/office/drawing/2014/main" id="{9E208BA4-8315-88E6-4FBD-DEB2783448F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43550" y="1470660"/>
            <a:ext cx="6096000" cy="344424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459B7CF-7A95-9E2F-3225-5B9ACD9ECF3D}"/>
              </a:ext>
            </a:extLst>
          </p:cNvPr>
          <p:cNvSpPr txBox="1"/>
          <p:nvPr/>
        </p:nvSpPr>
        <p:spPr>
          <a:xfrm>
            <a:off x="904875" y="751344"/>
            <a:ext cx="6096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Hwæt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. We Gardena in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geardagum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,</a:t>
            </a:r>
            <a:b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þeodcyninga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þrym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gefrunon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,</a:t>
            </a:r>
            <a:b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</a:b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hu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ða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æþelingas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ellen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fremedon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.</a:t>
            </a:r>
            <a:b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Oft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Scyld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Scefing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sceaþena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þreatum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,</a:t>
            </a:r>
            <a:b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monegum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mægþum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meodosetla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ofteah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,</a:t>
            </a:r>
            <a:b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egsode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eorlas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.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Syððan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ærest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wearð</a:t>
            </a:r>
            <a:b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feasceaft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funden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, he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þæs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frofre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gebad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,</a:t>
            </a:r>
            <a:b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weox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under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wolcnum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weorðmyndum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þah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,</a:t>
            </a:r>
            <a:b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oðþæt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him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æghwylc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þara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ymbsittendra</a:t>
            </a:r>
            <a:b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ofer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hronrade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hyran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scolde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,</a:t>
            </a:r>
            <a:b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gomban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gyldan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.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þæt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wæs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god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cyning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.</a:t>
            </a:r>
            <a:b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ðæm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eafera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wæs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æfter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cenned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,</a:t>
            </a:r>
            <a:b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geong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in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geardum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þone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god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sende</a:t>
            </a:r>
            <a:b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folce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to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frofre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;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fyrenðearfe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ongeat</a:t>
            </a:r>
            <a:b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þe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hie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ær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drugon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aldorlease</a:t>
            </a:r>
            <a:b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</a:b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lange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hwile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.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Him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þæs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liffrea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,</a:t>
            </a:r>
            <a:b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wuldres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wealdend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woroldare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forgeaf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;</a:t>
            </a:r>
            <a:b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Beowulf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wæs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breme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blæd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wide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sprang,</a:t>
            </a:r>
            <a:b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Scyldes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eafera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Scedelandum</a:t>
            </a:r>
            <a:r>
              <a:rPr lang="nl-NL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in.</a:t>
            </a:r>
          </a:p>
        </p:txBody>
      </p:sp>
    </p:spTree>
    <p:extLst>
      <p:ext uri="{BB962C8B-B14F-4D97-AF65-F5344CB8AC3E}">
        <p14:creationId xmlns:p14="http://schemas.microsoft.com/office/powerpoint/2010/main" val="261083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A822DA-E086-8F0A-0DFD-BB38F30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r>
              <a:rPr lang="nl-NL" sz="3400" b="1"/>
              <a:t>Old English Period </a:t>
            </a:r>
            <a:br>
              <a:rPr lang="nl-NL" sz="3400"/>
            </a:br>
            <a:r>
              <a:rPr lang="nl-NL" sz="3400" i="1"/>
              <a:t>500-1066</a:t>
            </a:r>
          </a:p>
        </p:txBody>
      </p:sp>
      <p:pic>
        <p:nvPicPr>
          <p:cNvPr id="6" name="Afbeelding 5" descr="Afbeelding met tekenfilm, Fictief personage, Actie/avontuur-game, pc-game&#10;&#10;Automatisch gegenereerde beschrijving">
            <a:extLst>
              <a:ext uri="{FF2B5EF4-FFF2-40B4-BE49-F238E27FC236}">
                <a16:creationId xmlns:a16="http://schemas.microsoft.com/office/drawing/2014/main" id="{C5808F39-3DBD-7403-71DC-139DC41EBF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23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6EA9E7-24BE-57F7-90A3-F68100B93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962525"/>
            <a:ext cx="6897626" cy="18954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200" i="1" dirty="0" err="1"/>
              <a:t>Beowulf</a:t>
            </a:r>
            <a:endParaRPr lang="nl-NL" sz="2200" i="1" dirty="0"/>
          </a:p>
          <a:p>
            <a:pPr marL="457200" lvl="1" indent="0">
              <a:buNone/>
            </a:pPr>
            <a:r>
              <a:rPr lang="nl-NL" sz="2200" b="1" dirty="0" err="1"/>
              <a:t>Answer</a:t>
            </a:r>
            <a:r>
              <a:rPr lang="nl-NL" sz="2200" b="1" dirty="0"/>
              <a:t> </a:t>
            </a:r>
            <a:r>
              <a:rPr lang="nl-NL" sz="2200" b="1" dirty="0" err="1"/>
              <a:t>the</a:t>
            </a:r>
            <a:r>
              <a:rPr lang="nl-NL" sz="2200" b="1" dirty="0"/>
              <a:t> </a:t>
            </a:r>
            <a:r>
              <a:rPr lang="nl-NL" sz="2200" b="1" dirty="0" err="1"/>
              <a:t>questions</a:t>
            </a:r>
            <a:r>
              <a:rPr lang="nl-NL" sz="2200" b="1" dirty="0"/>
              <a:t> on </a:t>
            </a:r>
            <a:r>
              <a:rPr lang="nl-NL" sz="2200" b="1" dirty="0" err="1"/>
              <a:t>Beowulf</a:t>
            </a:r>
            <a:r>
              <a:rPr lang="nl-NL" sz="2200" b="1" dirty="0"/>
              <a:t> in </a:t>
            </a:r>
            <a:r>
              <a:rPr lang="nl-NL" sz="2200" b="1" dirty="0" err="1"/>
              <a:t>your</a:t>
            </a:r>
            <a:r>
              <a:rPr lang="nl-NL" sz="2200" b="1" dirty="0"/>
              <a:t> reader</a:t>
            </a:r>
          </a:p>
          <a:p>
            <a:pPr marL="0" indent="0">
              <a:buNone/>
            </a:pP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1593199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TM04033921[[fn=Damast]]</Template>
  <TotalTime>862</TotalTime>
  <Words>375</Words>
  <Application>Microsoft Office PowerPoint</Application>
  <PresentationFormat>Breedbeeld</PresentationFormat>
  <Paragraphs>39</Paragraphs>
  <Slides>7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Amasis MT Pro</vt:lpstr>
      <vt:lpstr>Arial</vt:lpstr>
      <vt:lpstr>Bradley Hand ITC</vt:lpstr>
      <vt:lpstr>Calibri</vt:lpstr>
      <vt:lpstr>Calibri Light</vt:lpstr>
      <vt:lpstr>Google Sans</vt:lpstr>
      <vt:lpstr>Kantoorthema</vt:lpstr>
      <vt:lpstr>Literary History</vt:lpstr>
      <vt:lpstr>Literary Periods</vt:lpstr>
      <vt:lpstr>Old English Period  500-1066</vt:lpstr>
      <vt:lpstr>Old English Period  500-1066</vt:lpstr>
      <vt:lpstr>Old English Period  500-1066</vt:lpstr>
      <vt:lpstr>PowerPoint-presentatie</vt:lpstr>
      <vt:lpstr>Old English Period  500-1066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Literary History</dc:title>
  <dc:creator>Klerks-van Hoof, K.H.Y. (Yvette)</dc:creator>
  <cp:lastModifiedBy>Klerks-van Hoof, K.H.Y. (Yvette)</cp:lastModifiedBy>
  <cp:revision>4</cp:revision>
  <dcterms:created xsi:type="dcterms:W3CDTF">2023-10-24T08:28:48Z</dcterms:created>
  <dcterms:modified xsi:type="dcterms:W3CDTF">2023-11-28T13:14:45Z</dcterms:modified>
</cp:coreProperties>
</file>